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latin typeface="Arial Black" pitchFamily="34" charset="0"/>
              </a:rPr>
              <a:t>CALITATE ÎN EDUCAȚIE PRIN FORMAREA PROFESORILOR ÎN UE </a:t>
            </a:r>
            <a:br>
              <a:rPr lang="en-US" sz="2000" dirty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Erasmus+2020-1-RO01-KA-101-078928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Erasmus Learning Academy</a:t>
            </a:r>
          </a:p>
          <a:p>
            <a:r>
              <a:rPr lang="en-US" dirty="0" smtClean="0"/>
              <a:t>Bologna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a\Downloads\IMG-20210810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0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-1"/>
            <a:ext cx="9141143" cy="68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731"/>
            <a:ext cx="7520940" cy="548640"/>
          </a:xfrm>
        </p:spPr>
        <p:txBody>
          <a:bodyPr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Mobilități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520940" cy="1566372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latin typeface="Arial Black" pitchFamily="34" charset="0"/>
              </a:rPr>
              <a:t>8-14 august: </a:t>
            </a:r>
            <a:r>
              <a:rPr lang="en-US" sz="2000" b="0" dirty="0" err="1" smtClean="0">
                <a:latin typeface="Arial Black" pitchFamily="34" charset="0"/>
              </a:rPr>
              <a:t>prof.dr</a:t>
            </a:r>
            <a:r>
              <a:rPr lang="en-US" sz="2000" b="0" dirty="0" smtClean="0">
                <a:latin typeface="Arial Black" pitchFamily="34" charset="0"/>
              </a:rPr>
              <a:t>. A. </a:t>
            </a:r>
            <a:r>
              <a:rPr lang="en-US" sz="2000" b="0" dirty="0" err="1" smtClean="0">
                <a:latin typeface="Arial Black" pitchFamily="34" charset="0"/>
              </a:rPr>
              <a:t>Costin-Hendea</a:t>
            </a:r>
            <a:r>
              <a:rPr lang="en-US" sz="2000" b="0" dirty="0" smtClean="0">
                <a:latin typeface="Arial Black" pitchFamily="34" charset="0"/>
              </a:rPr>
              <a:t>, </a:t>
            </a:r>
            <a:r>
              <a:rPr lang="en-US" sz="2000" b="0" dirty="0" err="1" smtClean="0">
                <a:latin typeface="Arial Black" pitchFamily="34" charset="0"/>
              </a:rPr>
              <a:t>prof.dr</a:t>
            </a:r>
            <a:r>
              <a:rPr lang="en-US" sz="2000" b="0" dirty="0" smtClean="0">
                <a:latin typeface="Arial Black" pitchFamily="34" charset="0"/>
              </a:rPr>
              <a:t>. </a:t>
            </a:r>
            <a:r>
              <a:rPr lang="en-US" sz="2000" b="0" dirty="0" err="1" smtClean="0">
                <a:latin typeface="Arial Black" pitchFamily="34" charset="0"/>
              </a:rPr>
              <a:t>L.Duruș</a:t>
            </a:r>
            <a:r>
              <a:rPr lang="en-US" sz="2000" b="0" dirty="0" smtClean="0">
                <a:latin typeface="Arial Black" pitchFamily="34" charset="0"/>
              </a:rPr>
              <a:t>, prof. </a:t>
            </a:r>
            <a:r>
              <a:rPr lang="en-US" sz="2000" b="0" dirty="0" err="1" smtClean="0">
                <a:latin typeface="Arial Black" pitchFamily="34" charset="0"/>
              </a:rPr>
              <a:t>L.Pop</a:t>
            </a:r>
            <a:r>
              <a:rPr lang="en-US" sz="2000" b="0" dirty="0" smtClean="0">
                <a:latin typeface="Arial Black" pitchFamily="34" charset="0"/>
              </a:rPr>
              <a:t>, prof. </a:t>
            </a:r>
            <a:r>
              <a:rPr lang="en-US" sz="2000" b="0" dirty="0" err="1" smtClean="0">
                <a:latin typeface="Arial Black" pitchFamily="34" charset="0"/>
              </a:rPr>
              <a:t>S.Toma</a:t>
            </a:r>
            <a:r>
              <a:rPr lang="en-US" sz="2000" b="0" dirty="0" smtClean="0">
                <a:latin typeface="Arial Black" pitchFamily="34" charset="0"/>
              </a:rPr>
              <a:t>, prof. D. </a:t>
            </a:r>
            <a:r>
              <a:rPr lang="en-US" sz="2000" b="0" dirty="0" err="1" smtClean="0">
                <a:latin typeface="Arial Black" pitchFamily="34" charset="0"/>
              </a:rPr>
              <a:t>Bancoș</a:t>
            </a:r>
            <a:r>
              <a:rPr lang="en-US" sz="2000" b="0" dirty="0" smtClean="0">
                <a:latin typeface="Arial Black" pitchFamily="34" charset="0"/>
              </a:rPr>
              <a:t>;</a:t>
            </a:r>
          </a:p>
          <a:p>
            <a:r>
              <a:rPr lang="en-US" sz="2000" b="0" dirty="0" smtClean="0">
                <a:latin typeface="Arial Black" pitchFamily="34" charset="0"/>
              </a:rPr>
              <a:t>11-20 </a:t>
            </a:r>
            <a:r>
              <a:rPr lang="en-US" sz="2000" b="0" dirty="0" err="1" smtClean="0">
                <a:latin typeface="Arial Black" pitchFamily="34" charset="0"/>
              </a:rPr>
              <a:t>noiembrie</a:t>
            </a:r>
            <a:r>
              <a:rPr lang="en-US" sz="2000" b="0" dirty="0" smtClean="0">
                <a:latin typeface="Arial Black" pitchFamily="34" charset="0"/>
              </a:rPr>
              <a:t>: prof. L. </a:t>
            </a:r>
            <a:r>
              <a:rPr lang="en-US" sz="2000" b="0" dirty="0" err="1" smtClean="0">
                <a:latin typeface="Arial Black" pitchFamily="34" charset="0"/>
              </a:rPr>
              <a:t>Mardar</a:t>
            </a:r>
            <a:r>
              <a:rPr lang="en-US" sz="2000" b="0" dirty="0" smtClean="0">
                <a:latin typeface="Arial Black" pitchFamily="34" charset="0"/>
              </a:rPr>
              <a:t>, prof. P. </a:t>
            </a:r>
            <a:r>
              <a:rPr lang="en-US" sz="2000" b="0" dirty="0" err="1" smtClean="0">
                <a:latin typeface="Arial Black" pitchFamily="34" charset="0"/>
              </a:rPr>
              <a:t>Plitan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94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3284"/>
            <a:ext cx="7520940" cy="439682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MOTTO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520940" cy="727745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latin typeface="Arial Black" pitchFamily="34" charset="0"/>
              </a:rPr>
              <a:t>„ Every question is a valid question.”</a:t>
            </a:r>
            <a:endParaRPr lang="en-US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APLICAȚII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AutoNum type="arabicPeriod"/>
            </a:pPr>
            <a:r>
              <a:rPr lang="en-US" b="0" dirty="0" smtClean="0">
                <a:latin typeface="Arial Black" pitchFamily="34" charset="0"/>
              </a:rPr>
              <a:t>SNAPSEED-un </a:t>
            </a:r>
            <a:r>
              <a:rPr lang="en-US" b="0" dirty="0">
                <a:latin typeface="Arial Black" pitchFamily="34" charset="0"/>
              </a:rPr>
              <a:t>editor </a:t>
            </a:r>
            <a:r>
              <a:rPr lang="en-US" b="0" dirty="0" err="1">
                <a:latin typeface="Arial Black" pitchFamily="34" charset="0"/>
              </a:rPr>
              <a:t>foto</a:t>
            </a:r>
            <a:r>
              <a:rPr lang="en-US" b="0" dirty="0">
                <a:latin typeface="Arial Black" pitchFamily="34" charset="0"/>
              </a:rPr>
              <a:t> </a:t>
            </a:r>
            <a:r>
              <a:rPr lang="en-US" b="0" dirty="0" err="1">
                <a:latin typeface="Arial Black" pitchFamily="34" charset="0"/>
              </a:rPr>
              <a:t>complet</a:t>
            </a:r>
            <a:r>
              <a:rPr lang="en-US" b="0" dirty="0">
                <a:latin typeface="Arial Black" pitchFamily="34" charset="0"/>
              </a:rPr>
              <a:t> </a:t>
            </a:r>
            <a:r>
              <a:rPr lang="en-US" b="0" dirty="0" err="1">
                <a:latin typeface="Arial Black" pitchFamily="34" charset="0"/>
              </a:rPr>
              <a:t>și</a:t>
            </a:r>
            <a:r>
              <a:rPr lang="en-US" b="0" dirty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profesional</a:t>
            </a:r>
            <a:endParaRPr lang="en-US" b="0" dirty="0" smtClean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b="0" dirty="0" smtClean="0">
                <a:latin typeface="Arial Black" pitchFamily="34" charset="0"/>
              </a:rPr>
              <a:t>PHOTO GRID-</a:t>
            </a:r>
            <a:r>
              <a:rPr lang="en-US" b="0" dirty="0" err="1" smtClean="0">
                <a:latin typeface="Arial Black" pitchFamily="34" charset="0"/>
              </a:rPr>
              <a:t>cea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mai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bună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aplicație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pentru</a:t>
            </a:r>
            <a:r>
              <a:rPr lang="en-US" b="0" dirty="0" smtClean="0">
                <a:latin typeface="Arial Black" pitchFamily="34" charset="0"/>
              </a:rPr>
              <a:t> a </a:t>
            </a:r>
            <a:r>
              <a:rPr lang="en-US" b="0" dirty="0" err="1" smtClean="0">
                <a:latin typeface="Arial Black" pitchFamily="34" charset="0"/>
              </a:rPr>
              <a:t>crea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imagini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destinate</a:t>
            </a:r>
            <a:r>
              <a:rPr lang="en-US" b="0" dirty="0" smtClean="0">
                <a:latin typeface="Arial Black" pitchFamily="34" charset="0"/>
              </a:rPr>
              <a:t>  </a:t>
            </a:r>
            <a:r>
              <a:rPr lang="en-US" b="0" dirty="0" err="1" smtClean="0">
                <a:latin typeface="Arial Black" pitchFamily="34" charset="0"/>
              </a:rPr>
              <a:t>canalelor</a:t>
            </a:r>
            <a:r>
              <a:rPr lang="en-US" b="0" dirty="0" smtClean="0">
                <a:latin typeface="Arial Black" pitchFamily="34" charset="0"/>
              </a:rPr>
              <a:t> de </a:t>
            </a:r>
            <a:r>
              <a:rPr lang="en-US" b="0" dirty="0" err="1" smtClean="0">
                <a:latin typeface="Arial Black" pitchFamily="34" charset="0"/>
              </a:rPr>
              <a:t>socializare</a:t>
            </a:r>
            <a:endParaRPr lang="en-US" b="0" dirty="0" smtClean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b="0" dirty="0" smtClean="0">
                <a:latin typeface="Arial Black" pitchFamily="34" charset="0"/>
              </a:rPr>
              <a:t>PIC COLLAGE-</a:t>
            </a:r>
            <a:r>
              <a:rPr lang="en-US" b="0" dirty="0" err="1" smtClean="0">
                <a:latin typeface="Arial Black" pitchFamily="34" charset="0"/>
              </a:rPr>
              <a:t>aplicație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pentru</a:t>
            </a:r>
            <a:r>
              <a:rPr lang="en-US" b="0" dirty="0" smtClean="0">
                <a:latin typeface="Arial Black" pitchFamily="34" charset="0"/>
              </a:rPr>
              <a:t> a </a:t>
            </a:r>
            <a:r>
              <a:rPr lang="en-US" b="0" dirty="0" err="1" smtClean="0">
                <a:latin typeface="Arial Black" pitchFamily="34" charset="0"/>
              </a:rPr>
              <a:t>edita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fotografii</a:t>
            </a:r>
            <a:endParaRPr lang="en-US" b="0" dirty="0" smtClean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b="0" dirty="0" smtClean="0">
                <a:latin typeface="Arial Black" pitchFamily="34" charset="0"/>
              </a:rPr>
              <a:t>MAGISTO-</a:t>
            </a:r>
            <a:r>
              <a:rPr lang="en-US" b="0" dirty="0" err="1" smtClean="0">
                <a:latin typeface="Arial Black" pitchFamily="34" charset="0"/>
              </a:rPr>
              <a:t>aplicație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pentru</a:t>
            </a:r>
            <a:r>
              <a:rPr lang="en-US" b="0" dirty="0" smtClean="0">
                <a:latin typeface="Arial Black" pitchFamily="34" charset="0"/>
              </a:rPr>
              <a:t> a </a:t>
            </a:r>
            <a:r>
              <a:rPr lang="en-US" b="0" dirty="0" err="1" smtClean="0">
                <a:latin typeface="Arial Black" pitchFamily="34" charset="0"/>
              </a:rPr>
              <a:t>crea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documente</a:t>
            </a:r>
            <a:r>
              <a:rPr lang="en-US" b="0" dirty="0" smtClean="0">
                <a:latin typeface="Arial Black" pitchFamily="34" charset="0"/>
              </a:rPr>
              <a:t> video</a:t>
            </a:r>
          </a:p>
          <a:p>
            <a:pPr>
              <a:buAutoNum type="arabicPeriod"/>
            </a:pPr>
            <a:r>
              <a:rPr lang="en-US" dirty="0" smtClean="0">
                <a:latin typeface="Arial Black" pitchFamily="34" charset="0"/>
              </a:rPr>
              <a:t>POWTOON-</a:t>
            </a:r>
            <a:r>
              <a:rPr lang="en-US" dirty="0" err="1" smtClean="0">
                <a:latin typeface="Arial Black" pitchFamily="34" charset="0"/>
              </a:rPr>
              <a:t>aplicație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pentru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prezentări</a:t>
            </a:r>
            <a:r>
              <a:rPr lang="en-US" dirty="0" smtClean="0">
                <a:latin typeface="Arial Black" pitchFamily="34" charset="0"/>
              </a:rPr>
              <a:t> cu </a:t>
            </a:r>
            <a:r>
              <a:rPr lang="en-US" dirty="0" err="1" smtClean="0">
                <a:latin typeface="Arial Black" pitchFamily="34" charset="0"/>
              </a:rPr>
              <a:t>animații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unde</a:t>
            </a:r>
            <a:r>
              <a:rPr lang="en-US" dirty="0" smtClean="0">
                <a:latin typeface="Arial Black" pitchFamily="34" charset="0"/>
              </a:rPr>
              <a:t> se </a:t>
            </a:r>
            <a:r>
              <a:rPr lang="en-US" dirty="0" err="1" smtClean="0">
                <a:latin typeface="Arial Black" pitchFamily="34" charset="0"/>
              </a:rPr>
              <a:t>poate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adăuga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propria</a:t>
            </a:r>
            <a:r>
              <a:rPr lang="en-US" dirty="0" smtClean="0">
                <a:latin typeface="Arial Black" pitchFamily="34" charset="0"/>
              </a:rPr>
              <a:t> voce</a:t>
            </a:r>
          </a:p>
          <a:p>
            <a:pPr>
              <a:buAutoNum type="arabicPeriod"/>
            </a:pPr>
            <a:r>
              <a:rPr lang="en-US" b="0" dirty="0" smtClean="0">
                <a:latin typeface="Arial Black" pitchFamily="34" charset="0"/>
              </a:rPr>
              <a:t>CANVA-</a:t>
            </a:r>
            <a:r>
              <a:rPr lang="en-US" b="0" dirty="0" err="1" smtClean="0">
                <a:latin typeface="Arial Black" pitchFamily="34" charset="0"/>
              </a:rPr>
              <a:t>platformă</a:t>
            </a:r>
            <a:r>
              <a:rPr lang="en-US" b="0" dirty="0" smtClean="0">
                <a:latin typeface="Arial Black" pitchFamily="34" charset="0"/>
              </a:rPr>
              <a:t> de design </a:t>
            </a:r>
            <a:r>
              <a:rPr lang="en-US" b="0" dirty="0" err="1" smtClean="0">
                <a:latin typeface="Arial Black" pitchFamily="34" charset="0"/>
              </a:rPr>
              <a:t>grafic</a:t>
            </a:r>
            <a:r>
              <a:rPr lang="en-US" b="0" dirty="0" smtClean="0">
                <a:latin typeface="Arial Black" pitchFamily="34" charset="0"/>
              </a:rPr>
              <a:t>, </a:t>
            </a:r>
            <a:r>
              <a:rPr lang="en-US" b="0" dirty="0" err="1" smtClean="0">
                <a:latin typeface="Arial Black" pitchFamily="34" charset="0"/>
              </a:rPr>
              <a:t>folosită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pentru</a:t>
            </a:r>
            <a:r>
              <a:rPr lang="en-US" b="0" dirty="0" smtClean="0">
                <a:latin typeface="Arial Black" pitchFamily="34" charset="0"/>
              </a:rPr>
              <a:t> a </a:t>
            </a:r>
            <a:r>
              <a:rPr lang="en-US" b="0" dirty="0" err="1" smtClean="0">
                <a:latin typeface="Arial Black" pitchFamily="34" charset="0"/>
              </a:rPr>
              <a:t>crea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grafică</a:t>
            </a:r>
            <a:r>
              <a:rPr lang="en-US" b="0" dirty="0" smtClean="0">
                <a:latin typeface="Arial Black" pitchFamily="34" charset="0"/>
              </a:rPr>
              <a:t>, </a:t>
            </a:r>
            <a:r>
              <a:rPr lang="en-US" b="0" dirty="0" err="1" smtClean="0">
                <a:latin typeface="Arial Black" pitchFamily="34" charset="0"/>
              </a:rPr>
              <a:t>prezent</a:t>
            </a:r>
            <a:r>
              <a:rPr lang="ro-RO" b="0" smtClean="0">
                <a:latin typeface="Arial Black" pitchFamily="34" charset="0"/>
              </a:rPr>
              <a:t>ă</a:t>
            </a:r>
            <a:r>
              <a:rPr lang="en-US" b="0" smtClean="0">
                <a:latin typeface="Arial Black" pitchFamily="34" charset="0"/>
              </a:rPr>
              <a:t>ri</a:t>
            </a:r>
            <a:r>
              <a:rPr lang="en-US" b="0" dirty="0" smtClean="0">
                <a:latin typeface="Arial Black" pitchFamily="34" charset="0"/>
              </a:rPr>
              <a:t>, </a:t>
            </a:r>
            <a:r>
              <a:rPr lang="en-US" b="0" dirty="0" err="1" smtClean="0">
                <a:latin typeface="Arial Black" pitchFamily="34" charset="0"/>
              </a:rPr>
              <a:t>postere</a:t>
            </a:r>
            <a:r>
              <a:rPr lang="en-US" b="0" dirty="0" smtClean="0">
                <a:latin typeface="Arial Black" pitchFamily="34" charset="0"/>
              </a:rPr>
              <a:t>, care include </a:t>
            </a:r>
            <a:r>
              <a:rPr lang="en-US" b="0" dirty="0" err="1" smtClean="0">
                <a:latin typeface="Arial Black" pitchFamily="34" charset="0"/>
              </a:rPr>
              <a:t>șabloane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ce</a:t>
            </a:r>
            <a:r>
              <a:rPr lang="en-US" b="0" dirty="0" smtClean="0">
                <a:latin typeface="Arial Black" pitchFamily="34" charset="0"/>
              </a:rPr>
              <a:t> pot fi </a:t>
            </a:r>
            <a:r>
              <a:rPr lang="en-US" b="0" dirty="0" err="1" smtClean="0">
                <a:latin typeface="Arial Black" pitchFamily="34" charset="0"/>
              </a:rPr>
              <a:t>utilizate</a:t>
            </a:r>
            <a:endParaRPr lang="en-US" b="0" dirty="0" smtClean="0">
              <a:latin typeface="Arial Black" pitchFamily="34" charset="0"/>
            </a:endParaRPr>
          </a:p>
          <a:p>
            <a:pPr>
              <a:buAutoNum type="arabicPeriod"/>
            </a:pPr>
            <a:r>
              <a:rPr lang="en-US" b="0" dirty="0" smtClean="0">
                <a:latin typeface="Arial Black" pitchFamily="34" charset="0"/>
              </a:rPr>
              <a:t>WEEBLY-</a:t>
            </a:r>
            <a:r>
              <a:rPr lang="en-US" b="0" dirty="0" err="1" smtClean="0">
                <a:latin typeface="Arial Black" pitchFamily="34" charset="0"/>
              </a:rPr>
              <a:t>aplicație</a:t>
            </a:r>
            <a:r>
              <a:rPr lang="en-US" b="0" dirty="0">
                <a:latin typeface="Arial Black" pitchFamily="34" charset="0"/>
              </a:rPr>
              <a:t> </a:t>
            </a:r>
            <a:r>
              <a:rPr lang="en-US" b="0" dirty="0" smtClean="0">
                <a:latin typeface="Arial Black" pitchFamily="34" charset="0"/>
              </a:rPr>
              <a:t>cu </a:t>
            </a:r>
            <a:r>
              <a:rPr lang="en-US" b="0" dirty="0" err="1" smtClean="0">
                <a:latin typeface="Arial Black" pitchFamily="34" charset="0"/>
              </a:rPr>
              <a:t>ajutorul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căreia</a:t>
            </a:r>
            <a:r>
              <a:rPr lang="en-US" b="0" dirty="0" smtClean="0">
                <a:latin typeface="Arial Black" pitchFamily="34" charset="0"/>
              </a:rPr>
              <a:t> se pot </a:t>
            </a:r>
            <a:r>
              <a:rPr lang="en-US" b="0" dirty="0" err="1" smtClean="0">
                <a:latin typeface="Arial Black" pitchFamily="34" charset="0"/>
              </a:rPr>
              <a:t>crea</a:t>
            </a:r>
            <a:r>
              <a:rPr lang="en-US" b="0" dirty="0" smtClean="0">
                <a:latin typeface="Arial Black" pitchFamily="34" charset="0"/>
              </a:rPr>
              <a:t> website-</a:t>
            </a:r>
            <a:r>
              <a:rPr lang="en-US" b="0" dirty="0" err="1" smtClean="0">
                <a:latin typeface="Arial Black" pitchFamily="34" charset="0"/>
              </a:rPr>
              <a:t>uri</a:t>
            </a:r>
            <a:r>
              <a:rPr lang="en-US" b="0" dirty="0" smtClean="0">
                <a:latin typeface="Arial Black" pitchFamily="34" charset="0"/>
              </a:rPr>
              <a:t>, blog-</a:t>
            </a:r>
            <a:r>
              <a:rPr lang="en-US" b="0" dirty="0" err="1" smtClean="0">
                <a:latin typeface="Arial Black" pitchFamily="34" charset="0"/>
              </a:rPr>
              <a:t>uri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sau</a:t>
            </a:r>
            <a:r>
              <a:rPr lang="en-US" b="0" dirty="0" smtClean="0">
                <a:latin typeface="Arial Black" pitchFamily="34" charset="0"/>
              </a:rPr>
              <a:t> magazine online</a:t>
            </a:r>
          </a:p>
          <a:p>
            <a:pPr>
              <a:buAutoNum type="arabicPeriod"/>
            </a:pPr>
            <a:r>
              <a:rPr lang="en-US" b="0" dirty="0" smtClean="0">
                <a:latin typeface="Arial Black" pitchFamily="34" charset="0"/>
              </a:rPr>
              <a:t>JAMBOARD-</a:t>
            </a:r>
            <a:r>
              <a:rPr lang="en-US" b="0" dirty="0" err="1" smtClean="0">
                <a:latin typeface="Arial Black" pitchFamily="34" charset="0"/>
              </a:rPr>
              <a:t>tablă</a:t>
            </a:r>
            <a:r>
              <a:rPr lang="en-US" b="0" dirty="0"/>
              <a:t> </a:t>
            </a:r>
            <a:r>
              <a:rPr lang="en-US" b="0" dirty="0" err="1" smtClean="0">
                <a:latin typeface="Arial Black" pitchFamily="34" charset="0"/>
              </a:rPr>
              <a:t>digitală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interactivă</a:t>
            </a:r>
            <a:endParaRPr lang="en-US" b="0" dirty="0" smtClean="0">
              <a:latin typeface="Arial Black" pitchFamily="34" charset="0"/>
            </a:endParaRPr>
          </a:p>
          <a:p>
            <a:pPr>
              <a:buAutoNum type="arabicPeriod"/>
            </a:pPr>
            <a:endParaRPr lang="en-US" b="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itchFamily="34" charset="0"/>
              </a:rPr>
              <a:t>9. QUIZLET-</a:t>
            </a:r>
            <a:r>
              <a:rPr lang="en-US" dirty="0" err="1" smtClean="0">
                <a:latin typeface="Arial Black" pitchFamily="34" charset="0"/>
              </a:rPr>
              <a:t>aplicație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pentru</a:t>
            </a:r>
            <a:r>
              <a:rPr lang="en-US" dirty="0" smtClean="0">
                <a:latin typeface="Arial Black" pitchFamily="34" charset="0"/>
              </a:rPr>
              <a:t> a </a:t>
            </a:r>
            <a:r>
              <a:rPr lang="en-US" dirty="0" err="1" smtClean="0">
                <a:latin typeface="Arial Black" pitchFamily="34" charset="0"/>
              </a:rPr>
              <a:t>crea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exerciții</a:t>
            </a:r>
            <a:r>
              <a:rPr lang="en-US" dirty="0" smtClean="0">
                <a:latin typeface="Arial Black" pitchFamily="34" charset="0"/>
              </a:rPr>
              <a:t> de </a:t>
            </a:r>
            <a:r>
              <a:rPr lang="en-US" dirty="0" err="1" smtClean="0">
                <a:latin typeface="Arial Black" pitchFamily="34" charset="0"/>
              </a:rPr>
              <a:t>traducere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întrebare-răspuns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asociere</a:t>
            </a:r>
            <a:r>
              <a:rPr lang="en-US" dirty="0" smtClean="0">
                <a:latin typeface="Arial Black" pitchFamily="34" charset="0"/>
              </a:rPr>
              <a:t> imagine-</a:t>
            </a:r>
            <a:r>
              <a:rPr lang="en-US" dirty="0" err="1" smtClean="0">
                <a:latin typeface="Arial Black" pitchFamily="34" charset="0"/>
              </a:rPr>
              <a:t>nume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sau</a:t>
            </a:r>
            <a:r>
              <a:rPr lang="en-US" dirty="0" smtClean="0">
                <a:latin typeface="Arial Black" pitchFamily="34" charset="0"/>
              </a:rPr>
              <a:t> imagine-</a:t>
            </a:r>
            <a:r>
              <a:rPr lang="en-US" dirty="0" err="1" smtClean="0">
                <a:latin typeface="Arial Black" pitchFamily="34" charset="0"/>
              </a:rPr>
              <a:t>definiție</a:t>
            </a: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10. THINGLINK-</a:t>
            </a:r>
            <a:r>
              <a:rPr lang="en-US" dirty="0" err="1" smtClean="0">
                <a:latin typeface="Arial Black" pitchFamily="34" charset="0"/>
              </a:rPr>
              <a:t>aplicație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pentru</a:t>
            </a:r>
            <a:r>
              <a:rPr lang="en-US" dirty="0" smtClean="0">
                <a:latin typeface="Arial Black" pitchFamily="34" charset="0"/>
              </a:rPr>
              <a:t> a </a:t>
            </a:r>
            <a:r>
              <a:rPr lang="en-US" dirty="0" err="1" smtClean="0">
                <a:latin typeface="Arial Black" pitchFamily="34" charset="0"/>
              </a:rPr>
              <a:t>crea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hărți</a:t>
            </a: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11. MENTIMETER-</a:t>
            </a:r>
            <a:r>
              <a:rPr lang="en-US" dirty="0" err="1" smtClean="0">
                <a:latin typeface="Arial Black" pitchFamily="34" charset="0"/>
              </a:rPr>
              <a:t>aplicație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folosită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pentru</a:t>
            </a:r>
            <a:r>
              <a:rPr lang="en-US" dirty="0" smtClean="0">
                <a:latin typeface="Arial Black" pitchFamily="34" charset="0"/>
              </a:rPr>
              <a:t> a </a:t>
            </a:r>
            <a:r>
              <a:rPr lang="en-US" dirty="0" err="1" smtClean="0">
                <a:latin typeface="Arial Black" pitchFamily="34" charset="0"/>
              </a:rPr>
              <a:t>crea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prezentări</a:t>
            </a:r>
            <a:r>
              <a:rPr lang="en-US" dirty="0" smtClean="0">
                <a:latin typeface="Arial Black" pitchFamily="34" charset="0"/>
              </a:rPr>
              <a:t> cu feed-back </a:t>
            </a:r>
            <a:r>
              <a:rPr lang="en-US" dirty="0" err="1" smtClean="0">
                <a:latin typeface="Arial Black" pitchFamily="34" charset="0"/>
              </a:rPr>
              <a:t>în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timp</a:t>
            </a:r>
            <a:r>
              <a:rPr lang="en-US" dirty="0" smtClean="0">
                <a:latin typeface="Arial Black" pitchFamily="34" charset="0"/>
              </a:rPr>
              <a:t> real</a:t>
            </a:r>
          </a:p>
          <a:p>
            <a:r>
              <a:rPr lang="en-US" dirty="0" smtClean="0">
                <a:latin typeface="Arial Black" pitchFamily="34" charset="0"/>
              </a:rPr>
              <a:t>12. SOCRATIVE-</a:t>
            </a:r>
            <a:r>
              <a:rPr lang="en-US" dirty="0" err="1" smtClean="0">
                <a:latin typeface="Arial Black" pitchFamily="34" charset="0"/>
              </a:rPr>
              <a:t>aplicație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eficientă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pentru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monitorizare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și</a:t>
            </a:r>
            <a:r>
              <a:rPr lang="en-US" dirty="0" smtClean="0">
                <a:latin typeface="Arial Black" pitchFamily="34" charset="0"/>
              </a:rPr>
              <a:t>  </a:t>
            </a:r>
            <a:r>
              <a:rPr lang="en-US" dirty="0" err="1" smtClean="0">
                <a:latin typeface="Arial Black" pitchFamily="34" charset="0"/>
              </a:rPr>
              <a:t>evaluare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deoarece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rezultatele</a:t>
            </a:r>
            <a:r>
              <a:rPr lang="en-US" dirty="0" smtClean="0">
                <a:latin typeface="Arial Black" pitchFamily="34" charset="0"/>
              </a:rPr>
              <a:t> se </a:t>
            </a:r>
            <a:r>
              <a:rPr lang="en-US" dirty="0" err="1" smtClean="0">
                <a:latin typeface="Arial Black" pitchFamily="34" charset="0"/>
              </a:rPr>
              <a:t>obțin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în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timp</a:t>
            </a:r>
            <a:r>
              <a:rPr lang="en-US" dirty="0" smtClean="0">
                <a:latin typeface="Arial Black" pitchFamily="34" charset="0"/>
              </a:rPr>
              <a:t> real</a:t>
            </a:r>
          </a:p>
          <a:p>
            <a:r>
              <a:rPr lang="en-US" dirty="0" smtClean="0">
                <a:latin typeface="Arial Black" pitchFamily="34" charset="0"/>
              </a:rPr>
              <a:t>13. ED PUZZLE-</a:t>
            </a:r>
            <a:r>
              <a:rPr lang="vi-VN" dirty="0" smtClean="0">
                <a:latin typeface="Arial Black" pitchFamily="34" charset="0"/>
              </a:rPr>
              <a:t>platformă </a:t>
            </a:r>
            <a:r>
              <a:rPr lang="vi-VN" dirty="0">
                <a:latin typeface="Arial Black" pitchFamily="34" charset="0"/>
              </a:rPr>
              <a:t>care permite crearea sau reutilizarea de conținut </a:t>
            </a:r>
            <a:r>
              <a:rPr lang="vi-VN" dirty="0" smtClean="0">
                <a:latin typeface="Arial Black" pitchFamily="34" charset="0"/>
              </a:rPr>
              <a:t>video</a:t>
            </a:r>
            <a:r>
              <a:rPr lang="en-US" dirty="0" smtClean="0">
                <a:latin typeface="Arial Black" pitchFamily="34" charset="0"/>
              </a:rPr>
              <a:t>; </a:t>
            </a:r>
            <a:r>
              <a:rPr lang="en-US" dirty="0">
                <a:latin typeface="Arial Black" pitchFamily="34" charset="0"/>
              </a:rPr>
              <a:t>p</a:t>
            </a:r>
            <a:r>
              <a:rPr lang="vi-VN" dirty="0" smtClean="0">
                <a:latin typeface="Arial Black" pitchFamily="34" charset="0"/>
              </a:rPr>
              <a:t>e </a:t>
            </a:r>
            <a:r>
              <a:rPr lang="vi-VN" dirty="0">
                <a:latin typeface="Arial Black" pitchFamily="34" charset="0"/>
              </a:rPr>
              <a:t>parcursul unei secvențe video aleasă de profesor, pot fi inserate întrebări și sarcini de </a:t>
            </a:r>
            <a:r>
              <a:rPr lang="vi-VN" dirty="0" smtClean="0">
                <a:latin typeface="Arial Black" pitchFamily="34" charset="0"/>
              </a:rPr>
              <a:t>lucru</a:t>
            </a:r>
            <a:endParaRPr lang="en-US" dirty="0" smtClean="0">
              <a:latin typeface="Arial Black" pitchFamily="34" charset="0"/>
            </a:endParaRPr>
          </a:p>
          <a:p>
            <a:pPr fontAlgn="ctr"/>
            <a:r>
              <a:rPr lang="en-US" dirty="0" smtClean="0">
                <a:latin typeface="Arial Black" pitchFamily="34" charset="0"/>
              </a:rPr>
              <a:t>14. PADLET-</a:t>
            </a:r>
            <a:r>
              <a:rPr lang="vi-VN" b="0" dirty="0" smtClean="0"/>
              <a:t>​​​</a:t>
            </a:r>
            <a:r>
              <a:rPr lang="en-US" b="0" dirty="0" err="1" smtClean="0">
                <a:latin typeface="Arial Black" pitchFamily="34" charset="0"/>
              </a:rPr>
              <a:t>platformă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unde</a:t>
            </a:r>
            <a:r>
              <a:rPr lang="en-US" b="0" dirty="0" smtClean="0">
                <a:latin typeface="Arial Black" pitchFamily="34" charset="0"/>
              </a:rPr>
              <a:t> se </a:t>
            </a:r>
            <a:r>
              <a:rPr lang="en-US" b="0" dirty="0" err="1" smtClean="0">
                <a:latin typeface="Arial Black" pitchFamily="34" charset="0"/>
              </a:rPr>
              <a:t>poate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scrie</a:t>
            </a:r>
            <a:r>
              <a:rPr lang="en-US" b="0" dirty="0" smtClean="0">
                <a:latin typeface="Arial Black" pitchFamily="34" charset="0"/>
              </a:rPr>
              <a:t>, </a:t>
            </a:r>
            <a:r>
              <a:rPr lang="en-US" b="0" dirty="0" err="1" smtClean="0">
                <a:latin typeface="Arial Black" pitchFamily="34" charset="0"/>
              </a:rPr>
              <a:t>înregistra</a:t>
            </a:r>
            <a:r>
              <a:rPr lang="en-US" b="0" dirty="0" smtClean="0">
                <a:latin typeface="Arial Black" pitchFamily="34" charset="0"/>
              </a:rPr>
              <a:t>, </a:t>
            </a:r>
            <a:r>
              <a:rPr lang="en-US" b="0" dirty="0" err="1" smtClean="0">
                <a:latin typeface="Arial Black" pitchFamily="34" charset="0"/>
              </a:rPr>
              <a:t>adăuga</a:t>
            </a:r>
            <a:r>
              <a:rPr lang="en-US" b="0" dirty="0" smtClean="0">
                <a:latin typeface="Arial Black" pitchFamily="34" charset="0"/>
              </a:rPr>
              <a:t> o </a:t>
            </a:r>
            <a:r>
              <a:rPr lang="en-US" b="0" dirty="0" err="1" smtClean="0">
                <a:latin typeface="Arial Black" pitchFamily="34" charset="0"/>
              </a:rPr>
              <a:t>fotografie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sau</a:t>
            </a:r>
            <a:r>
              <a:rPr lang="en-US" b="0" dirty="0" smtClean="0">
                <a:latin typeface="Arial Black" pitchFamily="34" charset="0"/>
              </a:rPr>
              <a:t> un document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 Black" panose="020B0A04020102020204" pitchFamily="34" charset="0"/>
              </a:rPr>
              <a:t>ACTIVITĂȚI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1026" name="Picture 2" descr="C:\Users\Daniela\Downloads\IMG-20210810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914400"/>
            <a:ext cx="9110132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a\Downloads\IMG_20210810_0826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9"/>
          <a:stretch/>
        </p:blipFill>
        <p:spPr bwMode="auto">
          <a:xfrm>
            <a:off x="1600200" y="0"/>
            <a:ext cx="6096000" cy="68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2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1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a\Downloads\IMG-20210810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556471" cy="68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</TotalTime>
  <Words>251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Franklin Gothic Book</vt:lpstr>
      <vt:lpstr>Franklin Gothic Medium</vt:lpstr>
      <vt:lpstr>Tunga</vt:lpstr>
      <vt:lpstr>Wingdings</vt:lpstr>
      <vt:lpstr>Angles</vt:lpstr>
      <vt:lpstr>CALITATE ÎN EDUCAȚIE PRIN FORMAREA PROFESORILOR ÎN UE  Erasmus+2020-1-RO01-KA-101-078928 </vt:lpstr>
      <vt:lpstr>Mobilități</vt:lpstr>
      <vt:lpstr>MOTTO</vt:lpstr>
      <vt:lpstr>APLICAȚII</vt:lpstr>
      <vt:lpstr>PowerPoint Presentation</vt:lpstr>
      <vt:lpstr>ACTIVITĂȚI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CALITATE ÎN EDUCAȚIE PRIN FORMAREA PROFESORILOR ÎN UE  Erasmus+2020-1-RO01-KA-101-078928 </dc:title>
  <dc:creator>Daniela</dc:creator>
  <cp:lastModifiedBy>PC</cp:lastModifiedBy>
  <cp:revision>17</cp:revision>
  <dcterms:created xsi:type="dcterms:W3CDTF">2006-08-16T00:00:00Z</dcterms:created>
  <dcterms:modified xsi:type="dcterms:W3CDTF">2021-12-15T13:04:51Z</dcterms:modified>
</cp:coreProperties>
</file>